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302" r:id="rId3"/>
    <p:sldId id="304" r:id="rId4"/>
    <p:sldId id="312" r:id="rId5"/>
    <p:sldId id="267" r:id="rId6"/>
    <p:sldId id="305" r:id="rId7"/>
    <p:sldId id="318" r:id="rId8"/>
    <p:sldId id="323" r:id="rId9"/>
    <p:sldId id="320" r:id="rId10"/>
    <p:sldId id="324" r:id="rId11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15"/>
    <a:srgbClr val="FF6743"/>
    <a:srgbClr val="FF8669"/>
    <a:srgbClr val="1A76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283CB-BF31-43F8-B4BE-160E1F456344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A3318-5F2F-4DE5-B4E4-857DF8A5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0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1C1A-8B6F-4ACB-BDEB-E7F3D59D854B}" type="datetime1">
              <a:rPr lang="ru-RU" smtClean="0"/>
              <a:t>13.12.2019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5DE-25CE-440C-BEAD-560B5E04FD14}" type="datetime1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375-EE20-4106-AA79-6F35C898EDB9}" type="datetime1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0ED1-07D4-4CA2-B79B-2248F9C8DF5E}" type="datetime1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8C75-2687-4557-AAD4-AFE8977452E0}" type="datetime1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3B77-B9B4-4244-B9F2-52A3AACC91BE}" type="datetime1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869A-E531-49FF-A451-91E71D474CEE}" type="datetime1">
              <a:rPr lang="ru-RU" smtClean="0"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8401-8A83-4D38-B409-547E9BF73104}" type="datetime1">
              <a:rPr lang="ru-RU" smtClean="0"/>
              <a:t>13.12.2019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DC-2A77-49FC-85CF-2EB6B431ACE7}" type="datetime1">
              <a:rPr lang="ru-RU" smtClean="0"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8923-6AEF-4897-BAFB-9E892A3B288B}" type="datetime1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B825D67-9DF9-43C3-8117-D4CC809B6EBE}" type="datetime1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3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CE9193-63B7-49AE-9F01-74EAC6FC1BA7}" type="datetime1">
              <a:rPr lang="ru-RU" smtClean="0"/>
              <a:t>13.12.2019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2" y="47667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5000" cmpd="sng">
                  <a:solidFill>
                    <a:schemeClr val="tx1"/>
                  </a:solidFill>
                  <a:prstDash val="solid"/>
                </a:ln>
                <a:latin typeface="Palatino Linotype" panose="02040502050505030304" pitchFamily="18" charset="0"/>
                <a:cs typeface="Times New Roman" pitchFamily="18" charset="0"/>
              </a:rPr>
              <a:t>«Отчет о выполнении мероприятий, выполненных в 2019 году за счет привлеченных средств с платных парковок на территории района Очаково-Матвеевское »</a:t>
            </a:r>
            <a:r>
              <a:rPr lang="ru-RU" sz="4000" dirty="0">
                <a:ln w="5000" cmpd="sng">
                  <a:solidFill>
                    <a:srgbClr val="FF6743"/>
                  </a:solidFill>
                  <a:prstDash val="solid"/>
                </a:ln>
                <a:solidFill>
                  <a:srgbClr val="FF4215"/>
                </a:solidFill>
                <a:latin typeface="Palatino Linotype" panose="02040502050505030304" pitchFamily="18" charset="0"/>
                <a:cs typeface="Times New Roman" pitchFamily="18" charset="0"/>
              </a:rPr>
              <a:t> </a:t>
            </a:r>
            <a:endParaRPr lang="ru-RU" sz="4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813600"/>
            <a:ext cx="2376264" cy="2187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5596" y="6381328"/>
            <a:ext cx="574238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Сумма потраченных средств –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75009,96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тыс.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8129" y="1279441"/>
            <a:ext cx="318305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/>
              <a:t>л. Наташи Ковшовой, д. 29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217183"/>
            <a:ext cx="4121319" cy="16528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93096"/>
            <a:ext cx="2988332" cy="23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4" b="27651"/>
          <a:stretch/>
        </p:blipFill>
        <p:spPr>
          <a:xfrm>
            <a:off x="467544" y="1789912"/>
            <a:ext cx="30243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31" y="2924038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81609"/>
            <a:ext cx="2718764" cy="23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833" y="3356992"/>
            <a:ext cx="4011029" cy="281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7539" y="1331028"/>
            <a:ext cx="385689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1-ый </a:t>
            </a:r>
            <a:r>
              <a:rPr lang="ru-RU" dirty="0">
                <a:solidFill>
                  <a:schemeClr val="dk1"/>
                </a:solidFill>
              </a:rPr>
              <a:t>Очаковский </a:t>
            </a:r>
            <a:r>
              <a:rPr lang="ru-RU" dirty="0">
                <a:solidFill>
                  <a:schemeClr val="dk1"/>
                </a:solidFill>
              </a:rPr>
              <a:t>переулок,  </a:t>
            </a:r>
            <a:r>
              <a:rPr lang="ru-RU" dirty="0">
                <a:solidFill>
                  <a:schemeClr val="dk1"/>
                </a:solidFill>
              </a:rPr>
              <a:t>дом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43" y="3356992"/>
            <a:ext cx="3995014" cy="281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1350898"/>
            <a:ext cx="426567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Виды выполненных работы: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Обустройство детской площадки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Замена/устройство садового камня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Установка газонного ограждения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Ремонт газонов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Устройство резинового покрытия </a:t>
            </a:r>
            <a:endParaRPr lang="ru-RU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1529834"/>
            <a:ext cx="299543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ул</a:t>
            </a:r>
            <a:r>
              <a:rPr lang="ru-RU" dirty="0">
                <a:solidFill>
                  <a:schemeClr val="dk1"/>
                </a:solidFill>
              </a:rPr>
              <a:t>. </a:t>
            </a:r>
            <a:r>
              <a:rPr lang="ru-RU" dirty="0">
                <a:solidFill>
                  <a:schemeClr val="dk1"/>
                </a:solidFill>
              </a:rPr>
              <a:t>Веерная, </a:t>
            </a:r>
            <a:r>
              <a:rPr lang="ru-RU" dirty="0">
                <a:solidFill>
                  <a:schemeClr val="dk1"/>
                </a:solidFill>
              </a:rPr>
              <a:t>д. </a:t>
            </a:r>
            <a:r>
              <a:rPr lang="ru-RU" dirty="0">
                <a:solidFill>
                  <a:schemeClr val="dk1"/>
                </a:solidFill>
              </a:rPr>
              <a:t>30, корп. </a:t>
            </a:r>
            <a:r>
              <a:rPr lang="ru-RU" dirty="0">
                <a:solidFill>
                  <a:schemeClr val="dk1"/>
                </a:solidFill>
              </a:rPr>
              <a:t>2</a:t>
            </a:r>
          </a:p>
        </p:txBody>
      </p:sp>
      <p:pic>
        <p:nvPicPr>
          <p:cNvPr id="4" name="Picture 4" descr="C:\Users\Дмитриев Сергей_2\Desktop\веерная 30 к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669423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xXx\Desktop\Веерная д. 30 к. 2\WhatsApp Image 2019-08-02 at 11.50.2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5"/>
          <a:stretch/>
        </p:blipFill>
        <p:spPr bwMode="auto">
          <a:xfrm>
            <a:off x="4355976" y="3573016"/>
            <a:ext cx="42484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73071" y="1529834"/>
            <a:ext cx="433137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Виды выполненных работы: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Обустройство детской площадки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Замена/устройство садового камня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Установка газонного ограждения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Ремонт газонов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Устройство резинового покрытия 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38884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ул. Веерная, д. 40, корп. 3</a:t>
            </a:r>
          </a:p>
        </p:txBody>
      </p:sp>
      <p:pic>
        <p:nvPicPr>
          <p:cNvPr id="8" name="Рисунок 7" descr="D:\2019г\Фото на сдачу\веерная 40 к 3 ,,ДО,,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88432" cy="272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ownloads\IMG_20190809_174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717032"/>
            <a:ext cx="4212468" cy="272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11711" y="1628800"/>
            <a:ext cx="423675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Виды выполненных работы: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Обустройство детской площадки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Замена/устройство садового камня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Установка газонного ограждения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Ремонт газонов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Устройство резинового покрытия 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471" y="1337576"/>
            <a:ext cx="391347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ул</a:t>
            </a:r>
            <a:r>
              <a:rPr lang="ru-RU" dirty="0">
                <a:solidFill>
                  <a:schemeClr val="dk1"/>
                </a:solidFill>
              </a:rPr>
              <a:t>. Большая Очаковская, д. </a:t>
            </a:r>
            <a:r>
              <a:rPr lang="ru-RU" dirty="0">
                <a:solidFill>
                  <a:schemeClr val="dk1"/>
                </a:solidFill>
              </a:rPr>
              <a:t>36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6" name="Рисунок 5" descr="\\server\obmen\Титова Г.Н\Для Титовой\БЛАГОУСТРОЙСТВО 2019 г.ДО\ул.Б.Очаковская д. 36\DSCN39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8" y="3311527"/>
            <a:ext cx="3828945" cy="297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xXx\Desktop\Б. Очаковская д. 36\P90808-0822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81" y="3311527"/>
            <a:ext cx="4042540" cy="301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1336367"/>
            <a:ext cx="4588329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Виды выполненных работы: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Обустройство детской площадки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Замена/устройство садового камня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Установка газонного ограждения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Ремонт газонов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Устройство резинового покрытия 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29" y="3667406"/>
            <a:ext cx="3816424" cy="284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6" b="19168"/>
          <a:stretch/>
        </p:blipFill>
        <p:spPr>
          <a:xfrm>
            <a:off x="477981" y="3667406"/>
            <a:ext cx="3501692" cy="283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703" y="1523484"/>
            <a:ext cx="38142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у</a:t>
            </a:r>
            <a:r>
              <a:rPr lang="ru-RU" dirty="0">
                <a:solidFill>
                  <a:schemeClr val="dk1"/>
                </a:solidFill>
              </a:rPr>
              <a:t>л. </a:t>
            </a:r>
            <a:r>
              <a:rPr lang="ru-RU" dirty="0" err="1">
                <a:solidFill>
                  <a:schemeClr val="dk1"/>
                </a:solidFill>
              </a:rPr>
              <a:t>Староволынская</a:t>
            </a:r>
            <a:r>
              <a:rPr lang="ru-RU" dirty="0">
                <a:solidFill>
                  <a:schemeClr val="dk1"/>
                </a:solidFill>
              </a:rPr>
              <a:t>, д.15, корп. 2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582" y="1476331"/>
            <a:ext cx="4121319" cy="16528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88637"/>
            <a:ext cx="34080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у</a:t>
            </a:r>
            <a:r>
              <a:rPr lang="ru-RU" dirty="0">
                <a:solidFill>
                  <a:schemeClr val="dk1"/>
                </a:solidFill>
              </a:rPr>
              <a:t>л. </a:t>
            </a:r>
            <a:r>
              <a:rPr lang="ru-RU" dirty="0" err="1">
                <a:solidFill>
                  <a:schemeClr val="dk1"/>
                </a:solidFill>
              </a:rPr>
              <a:t>Матвеевская</a:t>
            </a:r>
            <a:r>
              <a:rPr lang="ru-RU" dirty="0">
                <a:solidFill>
                  <a:schemeClr val="dk1"/>
                </a:solidFill>
              </a:rPr>
              <a:t>, д. 42, корп.4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b="26048"/>
          <a:stretch/>
        </p:blipFill>
        <p:spPr>
          <a:xfrm>
            <a:off x="35183" y="3997635"/>
            <a:ext cx="2981578" cy="1692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0" y="1962877"/>
            <a:ext cx="218182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91488" y="1388637"/>
            <a:ext cx="4505413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Виды выполненных работы: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Обустройство детской площадки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Замена/устройство садового камня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Установка газонного ограждения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Ремонт газонов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Устройство резинового покрытия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Устройство лестницы 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3" b="4436"/>
          <a:stretch/>
        </p:blipFill>
        <p:spPr>
          <a:xfrm>
            <a:off x="6485034" y="3997635"/>
            <a:ext cx="2380685" cy="233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 b="26901"/>
          <a:stretch/>
        </p:blipFill>
        <p:spPr>
          <a:xfrm>
            <a:off x="3159006" y="4776702"/>
            <a:ext cx="3104745" cy="188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8"/>
          <a:stretch/>
        </p:blipFill>
        <p:spPr>
          <a:xfrm>
            <a:off x="2352031" y="1988075"/>
            <a:ext cx="1987601" cy="184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530" y="1349570"/>
            <a:ext cx="360040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у</a:t>
            </a:r>
            <a:r>
              <a:rPr lang="ru-RU" dirty="0">
                <a:solidFill>
                  <a:schemeClr val="dk1"/>
                </a:solidFill>
              </a:rPr>
              <a:t>л. </a:t>
            </a:r>
            <a:r>
              <a:rPr lang="ru-RU" dirty="0" err="1">
                <a:solidFill>
                  <a:schemeClr val="dk1"/>
                </a:solidFill>
              </a:rPr>
              <a:t>Матвеевская</a:t>
            </a:r>
            <a:r>
              <a:rPr lang="ru-RU" dirty="0">
                <a:solidFill>
                  <a:schemeClr val="dk1"/>
                </a:solidFill>
              </a:rPr>
              <a:t>, д. 4, корп. 1, 2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1864358"/>
            <a:ext cx="4176464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Виды выполненных работы: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Обустройство детской площадки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Замена/устройство садового камня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Установка газонного ограждения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Ремонт газонов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Palatino Linotype" pitchFamily="18" charset="0"/>
              </a:rPr>
              <a:t>Устройство резинового покрытия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0" y="1844824"/>
            <a:ext cx="384042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5863"/>
            <a:ext cx="3843431" cy="216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0" y="4293096"/>
            <a:ext cx="3843431" cy="216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97" y="1484784"/>
            <a:ext cx="318305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у</a:t>
            </a:r>
            <a:r>
              <a:rPr lang="ru-RU" dirty="0">
                <a:solidFill>
                  <a:schemeClr val="dk1"/>
                </a:solidFill>
              </a:rPr>
              <a:t>л. Наташи Ковшовой, д. 27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280" y="1484784"/>
            <a:ext cx="4121319" cy="1652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1" y="3494651"/>
            <a:ext cx="3779912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94651"/>
            <a:ext cx="4041256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16632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700" dirty="0">
                <a:solidFill>
                  <a:schemeClr val="dk1"/>
                </a:solidFill>
                <a:latin typeface="Palatino Linotype" pitchFamily="18" charset="0"/>
              </a:rPr>
              <a:t>Благоустройство дворовых территорий (было/стало): </a:t>
            </a:r>
            <a:endParaRPr lang="ru-RU" sz="2700" dirty="0">
              <a:solidFill>
                <a:schemeClr val="dk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1058</TotalTime>
  <Words>278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95</cp:revision>
  <cp:lastPrinted>2019-10-15T06:18:41Z</cp:lastPrinted>
  <dcterms:created xsi:type="dcterms:W3CDTF">2018-07-17T06:07:20Z</dcterms:created>
  <dcterms:modified xsi:type="dcterms:W3CDTF">2019-12-13T12:00:16Z</dcterms:modified>
</cp:coreProperties>
</file>